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7" r:id="rId6"/>
    <p:sldMasterId id="2147483734" r:id="rId7"/>
    <p:sldMasterId id="2147483751" r:id="rId8"/>
    <p:sldMasterId id="2147483875" r:id="rId9"/>
    <p:sldMasterId id="2147483887" r:id="rId10"/>
    <p:sldMasterId id="2147483918" r:id="rId11"/>
    <p:sldMasterId id="2147483930" r:id="rId12"/>
    <p:sldMasterId id="2147483943" r:id="rId13"/>
    <p:sldMasterId id="2147483955" r:id="rId14"/>
    <p:sldMasterId id="2147483967" r:id="rId15"/>
    <p:sldMasterId id="2147484006" r:id="rId16"/>
    <p:sldMasterId id="2147484026" r:id="rId17"/>
  </p:sldMasterIdLst>
  <p:notesMasterIdLst>
    <p:notesMasterId r:id="rId23"/>
  </p:notesMasterIdLst>
  <p:sldIdLst>
    <p:sldId id="1265" r:id="rId18"/>
    <p:sldId id="1361" r:id="rId19"/>
    <p:sldId id="1365" r:id="rId20"/>
    <p:sldId id="1367" r:id="rId21"/>
    <p:sldId id="1366" r:id="rId2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1DDA5C58-57AE-465C-9DED-E3CA7CD61609}">
          <p14:sldIdLst/>
        </p14:section>
        <p14:section name="Content" id="{EA47A7DD-8982-43BE-8012-B9310FB6DF34}">
          <p14:sldIdLst>
            <p14:sldId id="1265"/>
            <p14:sldId id="1361"/>
            <p14:sldId id="1365"/>
            <p14:sldId id="1367"/>
            <p14:sldId id="13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Raksha Mistry" initials="RM" lastIdx="34" clrIdx="0">
    <p:extLst>
      <p:ext uri="{19B8F6BF-5375-455C-9EA6-DF929625EA0E}">
        <p15:presenceInfo xmlns:p15="http://schemas.microsoft.com/office/powerpoint/2012/main" userId="S-1-5-21-3450231008-4217560667-1509679208-51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A32"/>
    <a:srgbClr val="45B2B2"/>
    <a:srgbClr val="A7D656"/>
    <a:srgbClr val="6C9C1A"/>
    <a:srgbClr val="6D755E"/>
    <a:srgbClr val="77933C"/>
    <a:srgbClr val="EE7421"/>
    <a:srgbClr val="71893F"/>
    <a:srgbClr val="446311"/>
    <a:srgbClr val="0EF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909" autoAdjust="0"/>
  </p:normalViewPr>
  <p:slideViewPr>
    <p:cSldViewPr>
      <p:cViewPr varScale="1">
        <p:scale>
          <a:sx n="80" d="100"/>
          <a:sy n="80" d="100"/>
        </p:scale>
        <p:origin x="1550"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32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0475" cy="497047"/>
          </a:xfrm>
          <a:prstGeom prst="rect">
            <a:avLst/>
          </a:prstGeom>
        </p:spPr>
        <p:txBody>
          <a:bodyPr vert="horz" lIns="92266" tIns="46133" rIns="92266" bIns="46133" rtlCol="0"/>
          <a:lstStyle>
            <a:lvl1pPr algn="l">
              <a:defRPr sz="1200"/>
            </a:lvl1pPr>
          </a:lstStyle>
          <a:p>
            <a:endParaRPr lang="en-GB" dirty="0"/>
          </a:p>
        </p:txBody>
      </p:sp>
      <p:sp>
        <p:nvSpPr>
          <p:cNvPr id="3" name="Date Placeholder 2"/>
          <p:cNvSpPr>
            <a:spLocks noGrp="1"/>
          </p:cNvSpPr>
          <p:nvPr>
            <p:ph type="dt" idx="1"/>
          </p:nvPr>
        </p:nvSpPr>
        <p:spPr>
          <a:xfrm>
            <a:off x="3856738" y="0"/>
            <a:ext cx="2950475" cy="497047"/>
          </a:xfrm>
          <a:prstGeom prst="rect">
            <a:avLst/>
          </a:prstGeom>
        </p:spPr>
        <p:txBody>
          <a:bodyPr vert="horz" lIns="92266" tIns="46133" rIns="92266" bIns="46133" rtlCol="0"/>
          <a:lstStyle>
            <a:lvl1pPr algn="r">
              <a:defRPr sz="1200"/>
            </a:lvl1pPr>
          </a:lstStyle>
          <a:p>
            <a:fld id="{DA36F765-6CC9-42E1-8539-8147D8618C00}" type="datetimeFigureOut">
              <a:rPr lang="en-GB" smtClean="0"/>
              <a:t>01/07/2021</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66" tIns="46133" rIns="92266" bIns="46133" rtlCol="0" anchor="ctr"/>
          <a:lstStyle/>
          <a:p>
            <a:endParaRPr lang="en-GB" dirty="0"/>
          </a:p>
        </p:txBody>
      </p:sp>
      <p:sp>
        <p:nvSpPr>
          <p:cNvPr id="5" name="Notes Placeholder 4"/>
          <p:cNvSpPr>
            <a:spLocks noGrp="1"/>
          </p:cNvSpPr>
          <p:nvPr>
            <p:ph type="body" sz="quarter" idx="3"/>
          </p:nvPr>
        </p:nvSpPr>
        <p:spPr>
          <a:xfrm>
            <a:off x="680879" y="4721940"/>
            <a:ext cx="5447030" cy="4473417"/>
          </a:xfrm>
          <a:prstGeom prst="rect">
            <a:avLst/>
          </a:prstGeom>
        </p:spPr>
        <p:txBody>
          <a:bodyPr vert="horz" lIns="92266" tIns="46133" rIns="92266" bIns="461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42154"/>
            <a:ext cx="2950475" cy="497047"/>
          </a:xfrm>
          <a:prstGeom prst="rect">
            <a:avLst/>
          </a:prstGeom>
        </p:spPr>
        <p:txBody>
          <a:bodyPr vert="horz" lIns="92266" tIns="46133" rIns="92266" bIns="461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8" y="9442154"/>
            <a:ext cx="2950475" cy="497047"/>
          </a:xfrm>
          <a:prstGeom prst="rect">
            <a:avLst/>
          </a:prstGeom>
        </p:spPr>
        <p:txBody>
          <a:bodyPr vert="horz" lIns="92266" tIns="46133" rIns="92266" bIns="46133" rtlCol="0" anchor="b"/>
          <a:lstStyle>
            <a:lvl1pPr algn="r">
              <a:defRPr sz="1200"/>
            </a:lvl1pPr>
          </a:lstStyle>
          <a:p>
            <a:fld id="{C44D39C4-1430-4712-AD14-6B1D77E7B7C2}" type="slidenum">
              <a:rPr lang="en-GB" smtClean="0"/>
              <a:t>‹#›</a:t>
            </a:fld>
            <a:endParaRPr lang="en-GB" dirty="0"/>
          </a:p>
        </p:txBody>
      </p:sp>
    </p:spTree>
    <p:extLst>
      <p:ext uri="{BB962C8B-B14F-4D97-AF65-F5344CB8AC3E}">
        <p14:creationId xmlns:p14="http://schemas.microsoft.com/office/powerpoint/2010/main" val="292222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70462" cy="37274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D39C4-1430-4712-AD14-6B1D77E7B7C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254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31316" rtl="0" eaLnBrk="1" fontAlgn="auto" latinLnBrk="0" hangingPunct="1">
              <a:lnSpc>
                <a:spcPct val="100000"/>
              </a:lnSpc>
              <a:spcBef>
                <a:spcPts val="0"/>
              </a:spcBef>
              <a:spcAft>
                <a:spcPts val="0"/>
              </a:spcAft>
              <a:buClrTx/>
              <a:buSzTx/>
              <a:buFontTx/>
              <a:buNone/>
              <a:tabLst/>
              <a:defRPr/>
            </a:pPr>
            <a:fld id="{C44D39C4-1430-4712-AD14-6B1D77E7B7C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316"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0096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31316" rtl="0" eaLnBrk="1" fontAlgn="auto" latinLnBrk="0" hangingPunct="1">
              <a:lnSpc>
                <a:spcPct val="100000"/>
              </a:lnSpc>
              <a:spcBef>
                <a:spcPts val="0"/>
              </a:spcBef>
              <a:spcAft>
                <a:spcPts val="0"/>
              </a:spcAft>
              <a:buClrTx/>
              <a:buSzTx/>
              <a:buFontTx/>
              <a:buNone/>
              <a:tabLst/>
              <a:defRPr/>
            </a:pPr>
            <a:fld id="{C44D39C4-1430-4712-AD14-6B1D77E7B7C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316"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96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smtClean="0"/>
              <a:t>20% responded </a:t>
            </a:r>
          </a:p>
          <a:p>
            <a:pPr marL="628650" lvl="1" indent="-171450">
              <a:buFont typeface="Arial" panose="020B0604020202020204" pitchFamily="34" charset="0"/>
              <a:buChar char="•"/>
            </a:pPr>
            <a:r>
              <a:rPr lang="en-US" baseline="0" dirty="0" smtClean="0"/>
              <a:t>E.g. </a:t>
            </a:r>
          </a:p>
          <a:p>
            <a:pPr marL="628650" lvl="1" indent="-171450">
              <a:buFont typeface="Arial" panose="020B0604020202020204" pitchFamily="34" charset="0"/>
              <a:buChar char="•"/>
            </a:pPr>
            <a:r>
              <a:rPr lang="en-US" baseline="0" dirty="0" smtClean="0"/>
              <a:t>Network Meeting – members want more time to network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31316" rtl="0" eaLnBrk="1" fontAlgn="auto" latinLnBrk="0" hangingPunct="1">
              <a:lnSpc>
                <a:spcPct val="100000"/>
              </a:lnSpc>
              <a:spcBef>
                <a:spcPts val="0"/>
              </a:spcBef>
              <a:spcAft>
                <a:spcPts val="0"/>
              </a:spcAft>
              <a:buClrTx/>
              <a:buSzTx/>
              <a:buFontTx/>
              <a:buNone/>
              <a:tabLst/>
              <a:defRPr/>
            </a:pPr>
            <a:fld id="{C44D39C4-1430-4712-AD14-6B1D77E7B7C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316"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038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smtClean="0"/>
              <a:t>20% responded </a:t>
            </a:r>
          </a:p>
          <a:p>
            <a:pPr marL="628650" lvl="1" indent="-171450">
              <a:buFont typeface="Arial" panose="020B0604020202020204" pitchFamily="34" charset="0"/>
              <a:buChar char="•"/>
            </a:pPr>
            <a:r>
              <a:rPr lang="en-US" baseline="0" dirty="0" smtClean="0"/>
              <a:t>Network Meeting – members want more time to network </a:t>
            </a:r>
            <a:endParaRPr lang="en-GB" baseline="0" dirty="0" smtClean="0"/>
          </a:p>
        </p:txBody>
      </p:sp>
      <p:sp>
        <p:nvSpPr>
          <p:cNvPr id="4" name="Slide Number Placeholder 3"/>
          <p:cNvSpPr>
            <a:spLocks noGrp="1"/>
          </p:cNvSpPr>
          <p:nvPr>
            <p:ph type="sldNum" sz="quarter" idx="10"/>
          </p:nvPr>
        </p:nvSpPr>
        <p:spPr/>
        <p:txBody>
          <a:bodyPr/>
          <a:lstStyle/>
          <a:p>
            <a:pPr marL="0" marR="0" lvl="0" indent="0" algn="r" defTabSz="931316" rtl="0" eaLnBrk="1" fontAlgn="auto" latinLnBrk="0" hangingPunct="1">
              <a:lnSpc>
                <a:spcPct val="100000"/>
              </a:lnSpc>
              <a:spcBef>
                <a:spcPts val="0"/>
              </a:spcBef>
              <a:spcAft>
                <a:spcPts val="0"/>
              </a:spcAft>
              <a:buClrTx/>
              <a:buSzTx/>
              <a:buFontTx/>
              <a:buNone/>
              <a:tabLst/>
              <a:defRPr/>
            </a:pPr>
            <a:fld id="{C44D39C4-1430-4712-AD14-6B1D77E7B7C2}"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316"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748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26953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33618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1"/>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36641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a:p>
        </p:txBody>
      </p:sp>
    </p:spTree>
    <p:extLst>
      <p:ext uri="{BB962C8B-B14F-4D97-AF65-F5344CB8AC3E}">
        <p14:creationId xmlns:p14="http://schemas.microsoft.com/office/powerpoint/2010/main" val="33152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54890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0812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5631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3098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56952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54718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22940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77150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44427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414080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48741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19274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916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60486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4828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81817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266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95773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8424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67562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3250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7602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13975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65714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22645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77915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5302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46637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91702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26102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07764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87373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78028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98298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39018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46990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99170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28533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65259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38522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65784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41328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53586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855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73143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55697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7898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113674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56458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90767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04345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43345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1671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817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81297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9731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1793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3837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08012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538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62467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50948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7086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46264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5703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342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4056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221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78556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3568" y="6356373"/>
            <a:ext cx="2133600" cy="365125"/>
          </a:xfrm>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812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648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67544" y="4797152"/>
            <a:ext cx="2133600" cy="365125"/>
          </a:xfrm>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450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021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5931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142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53941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86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8653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564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548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674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357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441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766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572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9907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65897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375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34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605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927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3794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05842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B51A2AB-FA1A-4499-82AB-14495334EA5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563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7" name="Oval 16"/>
          <p:cNvSpPr/>
          <p:nvPr userDrawn="1"/>
        </p:nvSpPr>
        <p:spPr>
          <a:xfrm>
            <a:off x="7308308" y="4544914"/>
            <a:ext cx="9795135" cy="7540267"/>
          </a:xfrm>
          <a:prstGeom prst="ellipse">
            <a:avLst/>
          </a:prstGeom>
          <a:solidFill>
            <a:srgbClr val="F5F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userDrawn="1"/>
        </p:nvSpPr>
        <p:spPr>
          <a:xfrm>
            <a:off x="-5581126" y="3958561"/>
            <a:ext cx="9795135" cy="8712968"/>
          </a:xfrm>
          <a:prstGeom prst="ellipse">
            <a:avLst/>
          </a:prstGeom>
          <a:solidFill>
            <a:srgbClr val="D6E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 descr="C:\Users\Jennifer\Documents\OneDrive for Business\Gmlpn Docs\GMLPN_Logo-no-tag.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9528" y="260648"/>
            <a:ext cx="1105819" cy="50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38652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p:cNvSpPr/>
          <p:nvPr userDrawn="1"/>
        </p:nvSpPr>
        <p:spPr>
          <a:xfrm>
            <a:off x="-324543" y="-171400"/>
            <a:ext cx="10729192" cy="78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userDrawn="1"/>
        </p:nvSpPr>
        <p:spPr>
          <a:xfrm>
            <a:off x="6098053" y="548680"/>
            <a:ext cx="10758290" cy="8568952"/>
          </a:xfrm>
          <a:prstGeom prst="ellipse">
            <a:avLst/>
          </a:prstGeom>
          <a:solidFill>
            <a:srgbClr val="F8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userDrawn="1"/>
        </p:nvSpPr>
        <p:spPr>
          <a:xfrm>
            <a:off x="215014" y="4293096"/>
            <a:ext cx="10988042" cy="8712968"/>
          </a:xfrm>
          <a:prstGeom prst="ellipse">
            <a:avLst/>
          </a:prstGeom>
          <a:solidFill>
            <a:srgbClr val="D6E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userDrawn="1"/>
        </p:nvSpPr>
        <p:spPr>
          <a:xfrm>
            <a:off x="1129775" y="4633458"/>
            <a:ext cx="10389486" cy="762384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C:\Users\Jennifer\Documents\OneDrive for Business\Gmlpn Docs\GMLPN_Logo-no-tag.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51528" y="260648"/>
            <a:ext cx="2211637" cy="10081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3"/>
          <p:cNvGrpSpPr>
            <a:grpSpLocks/>
          </p:cNvGrpSpPr>
          <p:nvPr userDrawn="1"/>
        </p:nvGrpSpPr>
        <p:grpSpPr bwMode="auto">
          <a:xfrm>
            <a:off x="3203848" y="5340430"/>
            <a:ext cx="5746916" cy="1256951"/>
            <a:chOff x="111049972" y="107248424"/>
            <a:chExt cx="6089526" cy="1333157"/>
          </a:xfrm>
        </p:grpSpPr>
        <p:sp>
          <p:nvSpPr>
            <p:cNvPr id="13" name="AutoShape 4"/>
            <p:cNvSpPr>
              <a:spLocks noChangeArrowheads="1"/>
            </p:cNvSpPr>
            <p:nvPr/>
          </p:nvSpPr>
          <p:spPr bwMode="auto">
            <a:xfrm rot="16164089" flipH="1">
              <a:off x="113648366" y="105156411"/>
              <a:ext cx="755013" cy="5458116"/>
            </a:xfrm>
            <a:prstGeom prst="moon">
              <a:avLst>
                <a:gd name="adj" fmla="val 65324"/>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pic>
          <p:nvPicPr>
            <p:cNvPr id="14" name="Picture 5" descr="employer"/>
            <p:cNvPicPr>
              <a:picLocks noChangeAspect="1" noChangeArrowheads="1"/>
            </p:cNvPicPr>
            <p:nvPr/>
          </p:nvPicPr>
          <p:blipFill>
            <a:blip r:embed="rId3" cstate="print">
              <a:extLst>
                <a:ext uri="{28A0092B-C50C-407E-A947-70E740481C1C}">
                  <a14:useLocalDpi xmlns:a14="http://schemas.microsoft.com/office/drawing/2010/main"/>
                </a:ext>
              </a:extLst>
            </a:blip>
            <a:srcRect l="-4335" t="-8670" r="-7585" b="-3250"/>
            <a:stretch>
              <a:fillRect/>
            </a:stretch>
          </p:blipFill>
          <p:spPr bwMode="auto">
            <a:xfrm>
              <a:off x="111049972" y="107303855"/>
              <a:ext cx="1226221" cy="1226229"/>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6" descr="expand"/>
            <p:cNvPicPr>
              <a:picLocks noChangeAspect="1" noChangeArrowheads="1"/>
            </p:cNvPicPr>
            <p:nvPr/>
          </p:nvPicPr>
          <p:blipFill>
            <a:blip r:embed="rId4" cstate="print">
              <a:extLst>
                <a:ext uri="{28A0092B-C50C-407E-A947-70E740481C1C}">
                  <a14:useLocalDpi xmlns:a14="http://schemas.microsoft.com/office/drawing/2010/main"/>
                </a:ext>
              </a:extLst>
            </a:blip>
            <a:srcRect l="-5418" t="-3250" r="-16257" b="-18425"/>
            <a:stretch>
              <a:fillRect/>
            </a:stretch>
          </p:blipFill>
          <p:spPr bwMode="auto">
            <a:xfrm>
              <a:off x="114261883" y="107248424"/>
              <a:ext cx="1333106" cy="1333106"/>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7" descr="young person"/>
            <p:cNvPicPr>
              <a:picLocks noChangeAspect="1" noChangeArrowheads="1"/>
            </p:cNvPicPr>
            <p:nvPr/>
          </p:nvPicPr>
          <p:blipFill>
            <a:blip r:embed="rId5" cstate="print">
              <a:extLst>
                <a:ext uri="{28A0092B-C50C-407E-A947-70E740481C1C}">
                  <a14:useLocalDpi xmlns:a14="http://schemas.microsoft.com/office/drawing/2010/main"/>
                </a:ext>
              </a:extLst>
            </a:blip>
            <a:srcRect l="-10838" b="-10838"/>
            <a:stretch>
              <a:fillRect/>
            </a:stretch>
          </p:blipFill>
          <p:spPr bwMode="auto">
            <a:xfrm>
              <a:off x="112566835" y="107367228"/>
              <a:ext cx="1214353" cy="1214353"/>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8" descr="cycle"/>
            <p:cNvPicPr>
              <a:picLocks noChangeAspect="1" noChangeArrowheads="1"/>
            </p:cNvPicPr>
            <p:nvPr/>
          </p:nvPicPr>
          <p:blipFill>
            <a:blip r:embed="rId6" cstate="print">
              <a:extLst>
                <a:ext uri="{28A0092B-C50C-407E-A947-70E740481C1C}">
                  <a14:useLocalDpi xmlns:a14="http://schemas.microsoft.com/office/drawing/2010/main"/>
                </a:ext>
              </a:extLst>
            </a:blip>
            <a:srcRect l="-5418" t="-5418" r="-5418" b="-5418"/>
            <a:stretch>
              <a:fillRect/>
            </a:stretch>
          </p:blipFill>
          <p:spPr bwMode="auto">
            <a:xfrm>
              <a:off x="115925146" y="107339434"/>
              <a:ext cx="1214352" cy="1214352"/>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9964873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Rectangle 1"/>
          <p:cNvSpPr/>
          <p:nvPr userDrawn="1"/>
        </p:nvSpPr>
        <p:spPr>
          <a:xfrm>
            <a:off x="-324543" y="-171400"/>
            <a:ext cx="10729192" cy="7848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userDrawn="1"/>
        </p:nvSpPr>
        <p:spPr>
          <a:xfrm>
            <a:off x="6098053" y="548680"/>
            <a:ext cx="10758290" cy="8568952"/>
          </a:xfrm>
          <a:prstGeom prst="ellipse">
            <a:avLst/>
          </a:prstGeom>
          <a:solidFill>
            <a:srgbClr val="F8F7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userDrawn="1"/>
        </p:nvSpPr>
        <p:spPr>
          <a:xfrm>
            <a:off x="215014" y="4293096"/>
            <a:ext cx="10988042" cy="8712968"/>
          </a:xfrm>
          <a:prstGeom prst="ellipse">
            <a:avLst/>
          </a:prstGeom>
          <a:solidFill>
            <a:srgbClr val="D6E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p:cNvSpPr/>
          <p:nvPr userDrawn="1"/>
        </p:nvSpPr>
        <p:spPr>
          <a:xfrm>
            <a:off x="1129775" y="4633458"/>
            <a:ext cx="10389486" cy="7623847"/>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descr="C:\Users\Jennifer\Documents\OneDrive for Business\Gmlpn Docs\GMLPN_Logo-no-tag.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251528" y="260648"/>
            <a:ext cx="2211637" cy="10081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3"/>
          <p:cNvGrpSpPr>
            <a:grpSpLocks/>
          </p:cNvGrpSpPr>
          <p:nvPr userDrawn="1"/>
        </p:nvGrpSpPr>
        <p:grpSpPr bwMode="auto">
          <a:xfrm>
            <a:off x="3203848" y="5340430"/>
            <a:ext cx="5746916" cy="1256951"/>
            <a:chOff x="111049972" y="107248424"/>
            <a:chExt cx="6089526" cy="1333157"/>
          </a:xfrm>
        </p:grpSpPr>
        <p:sp>
          <p:nvSpPr>
            <p:cNvPr id="13" name="AutoShape 4"/>
            <p:cNvSpPr>
              <a:spLocks noChangeArrowheads="1"/>
            </p:cNvSpPr>
            <p:nvPr/>
          </p:nvSpPr>
          <p:spPr bwMode="auto">
            <a:xfrm rot="16164089" flipH="1">
              <a:off x="113648366" y="105156411"/>
              <a:ext cx="755013" cy="5458116"/>
            </a:xfrm>
            <a:prstGeom prst="moon">
              <a:avLst>
                <a:gd name="adj" fmla="val 65324"/>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dirty="0"/>
            </a:p>
          </p:txBody>
        </p:sp>
        <p:pic>
          <p:nvPicPr>
            <p:cNvPr id="14" name="Picture 5" descr="employer"/>
            <p:cNvPicPr>
              <a:picLocks noChangeAspect="1" noChangeArrowheads="1"/>
            </p:cNvPicPr>
            <p:nvPr/>
          </p:nvPicPr>
          <p:blipFill>
            <a:blip r:embed="rId3" cstate="print">
              <a:extLst>
                <a:ext uri="{28A0092B-C50C-407E-A947-70E740481C1C}">
                  <a14:useLocalDpi xmlns:a14="http://schemas.microsoft.com/office/drawing/2010/main"/>
                </a:ext>
              </a:extLst>
            </a:blip>
            <a:srcRect l="-4335" t="-8670" r="-7585" b="-3250"/>
            <a:stretch>
              <a:fillRect/>
            </a:stretch>
          </p:blipFill>
          <p:spPr bwMode="auto">
            <a:xfrm>
              <a:off x="111049972" y="107303855"/>
              <a:ext cx="1226221" cy="1226229"/>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6" descr="expand"/>
            <p:cNvPicPr>
              <a:picLocks noChangeAspect="1" noChangeArrowheads="1"/>
            </p:cNvPicPr>
            <p:nvPr/>
          </p:nvPicPr>
          <p:blipFill>
            <a:blip r:embed="rId4" cstate="print">
              <a:extLst>
                <a:ext uri="{28A0092B-C50C-407E-A947-70E740481C1C}">
                  <a14:useLocalDpi xmlns:a14="http://schemas.microsoft.com/office/drawing/2010/main"/>
                </a:ext>
              </a:extLst>
            </a:blip>
            <a:srcRect l="-5418" t="-3250" r="-16257" b="-18425"/>
            <a:stretch>
              <a:fillRect/>
            </a:stretch>
          </p:blipFill>
          <p:spPr bwMode="auto">
            <a:xfrm>
              <a:off x="114261883" y="107248424"/>
              <a:ext cx="1333106" cy="1333106"/>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7" descr="young person"/>
            <p:cNvPicPr>
              <a:picLocks noChangeAspect="1" noChangeArrowheads="1"/>
            </p:cNvPicPr>
            <p:nvPr/>
          </p:nvPicPr>
          <p:blipFill>
            <a:blip r:embed="rId5" cstate="print">
              <a:extLst>
                <a:ext uri="{28A0092B-C50C-407E-A947-70E740481C1C}">
                  <a14:useLocalDpi xmlns:a14="http://schemas.microsoft.com/office/drawing/2010/main"/>
                </a:ext>
              </a:extLst>
            </a:blip>
            <a:srcRect l="-10838" b="-10838"/>
            <a:stretch>
              <a:fillRect/>
            </a:stretch>
          </p:blipFill>
          <p:spPr bwMode="auto">
            <a:xfrm>
              <a:off x="112566835" y="107367228"/>
              <a:ext cx="1214353" cy="1214353"/>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8" descr="cycle"/>
            <p:cNvPicPr>
              <a:picLocks noChangeAspect="1" noChangeArrowheads="1"/>
            </p:cNvPicPr>
            <p:nvPr/>
          </p:nvPicPr>
          <p:blipFill>
            <a:blip r:embed="rId6" cstate="print">
              <a:extLst>
                <a:ext uri="{28A0092B-C50C-407E-A947-70E740481C1C}">
                  <a14:useLocalDpi xmlns:a14="http://schemas.microsoft.com/office/drawing/2010/main"/>
                </a:ext>
              </a:extLst>
            </a:blip>
            <a:srcRect l="-5418" t="-5418" r="-5418" b="-5418"/>
            <a:stretch>
              <a:fillRect/>
            </a:stretch>
          </p:blipFill>
          <p:spPr bwMode="auto">
            <a:xfrm>
              <a:off x="115925146" y="107339434"/>
              <a:ext cx="1214352" cy="1214352"/>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19964873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404693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8296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1869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801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8868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940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0"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04592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500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5835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78656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3795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9170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948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2857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42493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3137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86309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01145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373573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47762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40128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09277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65315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138392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231257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dirty="0"/>
          </a:p>
        </p:txBody>
      </p:sp>
    </p:spTree>
    <p:extLst>
      <p:ext uri="{BB962C8B-B14F-4D97-AF65-F5344CB8AC3E}">
        <p14:creationId xmlns:p14="http://schemas.microsoft.com/office/powerpoint/2010/main" val="420779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EDCC-F269-1E4D-8D6E-1F0AEDD09A2E}"/>
              </a:ext>
            </a:extLst>
          </p:cNvPr>
          <p:cNvSpPr>
            <a:spLocks noGrp="1"/>
          </p:cNvSpPr>
          <p:nvPr>
            <p:ph type="title"/>
          </p:nvPr>
        </p:nvSpPr>
        <p:spPr>
          <a:xfrm>
            <a:off x="623888" y="1989057"/>
            <a:ext cx="6099781" cy="1913641"/>
          </a:xfrm>
          <a:prstGeom prst="rect">
            <a:avLst/>
          </a:prstGeom>
        </p:spPr>
        <p:txBody>
          <a:bodyPr anchor="t"/>
          <a:lstStyle>
            <a:lvl1pPr>
              <a:defRPr sz="4500" b="1">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6FF4F0B-4E5D-4143-8B62-39C1462A1331}"/>
              </a:ext>
            </a:extLst>
          </p:cNvPr>
          <p:cNvSpPr>
            <a:spLocks noGrp="1"/>
          </p:cNvSpPr>
          <p:nvPr>
            <p:ph type="body" idx="1"/>
          </p:nvPr>
        </p:nvSpPr>
        <p:spPr>
          <a:xfrm>
            <a:off x="623888" y="3902698"/>
            <a:ext cx="6099781" cy="707010"/>
          </a:xfrm>
          <a:prstGeom prst="rect">
            <a:avLst/>
          </a:prstGeo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043219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B01D-2D94-204A-9E0C-0EB559F6383D}"/>
              </a:ext>
            </a:extLst>
          </p:cNvPr>
          <p:cNvSpPr>
            <a:spLocks noGrp="1"/>
          </p:cNvSpPr>
          <p:nvPr>
            <p:ph type="title"/>
          </p:nvPr>
        </p:nvSpPr>
        <p:spPr>
          <a:xfrm>
            <a:off x="628650" y="720000"/>
            <a:ext cx="7290000" cy="720000"/>
          </a:xfrm>
          <a:prstGeom prst="rect">
            <a:avLst/>
          </a:prstGeom>
        </p:spPr>
        <p:txBody>
          <a:bodyPr anchor="t"/>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993481-E38A-8D4F-BA38-46D05063CA8F}"/>
              </a:ext>
            </a:extLst>
          </p:cNvPr>
          <p:cNvSpPr>
            <a:spLocks noGrp="1"/>
          </p:cNvSpPr>
          <p:nvPr>
            <p:ph idx="1"/>
          </p:nvPr>
        </p:nvSpPr>
        <p:spPr>
          <a:xfrm>
            <a:off x="628650" y="1825625"/>
            <a:ext cx="78867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6B85E08-EFD4-AA44-A676-F543C36A3337}"/>
              </a:ext>
            </a:extLst>
          </p:cNvPr>
          <p:cNvSpPr>
            <a:spLocks noGrp="1"/>
          </p:cNvSpPr>
          <p:nvPr>
            <p:ph type="sldNum" sz="quarter" idx="12"/>
          </p:nvPr>
        </p:nvSpPr>
        <p:spPr>
          <a:xfrm>
            <a:off x="629100" y="6192001"/>
            <a:ext cx="2057400" cy="365125"/>
          </a:xfrm>
          <a:prstGeom prst="rect">
            <a:avLst/>
          </a:prstGeom>
        </p:spPr>
        <p:txBody>
          <a:bodyPr/>
          <a:lstStyle>
            <a:lvl1pPr>
              <a:defRPr b="1">
                <a:solidFill>
                  <a:schemeClr val="bg1"/>
                </a:solidFill>
              </a:defRPr>
            </a:lvl1pPr>
          </a:lstStyle>
          <a:p>
            <a:fld id="{E3C441A4-E246-A54F-A06B-41EBEDA3DE3D}" type="slidenum">
              <a:rPr lang="en-US" smtClean="0"/>
              <a:pPr/>
              <a:t>‹#›</a:t>
            </a:fld>
            <a:endParaRPr lang="en-US" dirty="0"/>
          </a:p>
        </p:txBody>
      </p:sp>
    </p:spTree>
    <p:extLst>
      <p:ext uri="{BB962C8B-B14F-4D97-AF65-F5344CB8AC3E}">
        <p14:creationId xmlns:p14="http://schemas.microsoft.com/office/powerpoint/2010/main" val="23468784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B01D-2D94-204A-9E0C-0EB559F6383D}"/>
              </a:ext>
            </a:extLst>
          </p:cNvPr>
          <p:cNvSpPr>
            <a:spLocks noGrp="1"/>
          </p:cNvSpPr>
          <p:nvPr>
            <p:ph type="title"/>
          </p:nvPr>
        </p:nvSpPr>
        <p:spPr>
          <a:xfrm>
            <a:off x="628650" y="719999"/>
            <a:ext cx="7290000" cy="720000"/>
          </a:xfrm>
          <a:prstGeom prst="rect">
            <a:avLst/>
          </a:prstGeom>
        </p:spPr>
        <p:txBody>
          <a:bodyPr anchor="t"/>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993481-E38A-8D4F-BA38-46D05063CA8F}"/>
              </a:ext>
            </a:extLst>
          </p:cNvPr>
          <p:cNvSpPr>
            <a:spLocks noGrp="1"/>
          </p:cNvSpPr>
          <p:nvPr>
            <p:ph idx="1"/>
          </p:nvPr>
        </p:nvSpPr>
        <p:spPr>
          <a:xfrm>
            <a:off x="628650" y="1825625"/>
            <a:ext cx="7886700" cy="4351338"/>
          </a:xfrm>
          <a:prstGeom prst="rect">
            <a:avLst/>
          </a:prstGeom>
        </p:spPr>
        <p:txBody>
          <a:bodyPr/>
          <a:lstStyle>
            <a:lvl1pPr>
              <a:defRPr>
                <a:solidFill>
                  <a:srgbClr val="224A74"/>
                </a:solidFill>
              </a:defRPr>
            </a:lvl1pPr>
            <a:lvl2pPr>
              <a:defRPr>
                <a:solidFill>
                  <a:srgbClr val="224A74"/>
                </a:solidFill>
              </a:defRPr>
            </a:lvl2pPr>
            <a:lvl3pPr>
              <a:defRPr>
                <a:solidFill>
                  <a:srgbClr val="224A74"/>
                </a:solidFill>
              </a:defRPr>
            </a:lvl3pPr>
            <a:lvl4pPr>
              <a:defRPr>
                <a:solidFill>
                  <a:srgbClr val="224A74"/>
                </a:solidFill>
              </a:defRPr>
            </a:lvl4pPr>
            <a:lvl5pPr>
              <a:defRPr>
                <a:solidFill>
                  <a:srgbClr val="224A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B85E08-EFD4-AA44-A676-F543C36A3337}"/>
              </a:ext>
            </a:extLst>
          </p:cNvPr>
          <p:cNvSpPr>
            <a:spLocks noGrp="1"/>
          </p:cNvSpPr>
          <p:nvPr>
            <p:ph type="sldNum" sz="quarter" idx="12"/>
          </p:nvPr>
        </p:nvSpPr>
        <p:spPr>
          <a:xfrm>
            <a:off x="628650" y="6192001"/>
            <a:ext cx="2057400" cy="365125"/>
          </a:xfrm>
          <a:prstGeom prst="rect">
            <a:avLst/>
          </a:prstGeom>
        </p:spPr>
        <p:txBody>
          <a:bodyPr/>
          <a:lstStyle>
            <a:lvl1pPr>
              <a:defRPr b="1">
                <a:solidFill>
                  <a:srgbClr val="224A74"/>
                </a:solidFill>
              </a:defRPr>
            </a:lvl1pPr>
          </a:lstStyle>
          <a:p>
            <a:fld id="{E3C441A4-E246-A54F-A06B-41EBEDA3DE3D}" type="slidenum">
              <a:rPr lang="en-US" smtClean="0"/>
              <a:pPr/>
              <a:t>‹#›</a:t>
            </a:fld>
            <a:endParaRPr lang="en-US" dirty="0"/>
          </a:p>
        </p:txBody>
      </p:sp>
    </p:spTree>
    <p:extLst>
      <p:ext uri="{BB962C8B-B14F-4D97-AF65-F5344CB8AC3E}">
        <p14:creationId xmlns:p14="http://schemas.microsoft.com/office/powerpoint/2010/main" val="40903088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3D72-1D99-FD48-BED7-B16C6BBBE895}"/>
              </a:ext>
            </a:extLst>
          </p:cNvPr>
          <p:cNvSpPr>
            <a:spLocks noGrp="1"/>
          </p:cNvSpPr>
          <p:nvPr>
            <p:ph type="title"/>
          </p:nvPr>
        </p:nvSpPr>
        <p:spPr>
          <a:xfrm>
            <a:off x="628650" y="720001"/>
            <a:ext cx="7290000" cy="720000"/>
          </a:xfrm>
          <a:prstGeom prst="rect">
            <a:avLst/>
          </a:prstGeom>
        </p:spPr>
        <p:txBody>
          <a:bodyPr anchor="t"/>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9EFC39E-F430-054A-B679-0C35EC3067E0}"/>
              </a:ext>
            </a:extLst>
          </p:cNvPr>
          <p:cNvSpPr>
            <a:spLocks noGrp="1"/>
          </p:cNvSpPr>
          <p:nvPr>
            <p:ph sz="half" idx="1"/>
          </p:nvPr>
        </p:nvSpPr>
        <p:spPr>
          <a:xfrm>
            <a:off x="628650" y="1825625"/>
            <a:ext cx="3886200" cy="4351338"/>
          </a:xfrm>
          <a:prstGeom prst="rect">
            <a:avLst/>
          </a:prstGeom>
        </p:spPr>
        <p:txBody>
          <a:bodyPr/>
          <a:lstStyle>
            <a:lvl1pPr>
              <a:defRPr>
                <a:solidFill>
                  <a:srgbClr val="224A74"/>
                </a:solidFill>
              </a:defRPr>
            </a:lvl1pPr>
            <a:lvl2pPr>
              <a:defRPr>
                <a:solidFill>
                  <a:srgbClr val="224A74"/>
                </a:solidFill>
              </a:defRPr>
            </a:lvl2pPr>
            <a:lvl3pPr>
              <a:defRPr>
                <a:solidFill>
                  <a:srgbClr val="224A74"/>
                </a:solidFill>
              </a:defRPr>
            </a:lvl3pPr>
            <a:lvl4pPr>
              <a:defRPr>
                <a:solidFill>
                  <a:srgbClr val="224A74"/>
                </a:solidFill>
              </a:defRPr>
            </a:lvl4pPr>
            <a:lvl5pPr>
              <a:defRPr>
                <a:solidFill>
                  <a:srgbClr val="224A74"/>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D1E60AD-ACFC-954B-8E19-A36165956A2C}"/>
              </a:ext>
            </a:extLst>
          </p:cNvPr>
          <p:cNvSpPr>
            <a:spLocks noGrp="1"/>
          </p:cNvSpPr>
          <p:nvPr>
            <p:ph sz="half" idx="2"/>
          </p:nvPr>
        </p:nvSpPr>
        <p:spPr>
          <a:xfrm>
            <a:off x="4629150" y="1825625"/>
            <a:ext cx="3886200" cy="4351338"/>
          </a:xfrm>
          <a:prstGeom prst="rect">
            <a:avLst/>
          </a:prstGeom>
        </p:spPr>
        <p:txBody>
          <a:bodyPr/>
          <a:lstStyle>
            <a:lvl1pPr>
              <a:defRPr>
                <a:solidFill>
                  <a:srgbClr val="224A74"/>
                </a:solidFill>
              </a:defRPr>
            </a:lvl1pPr>
            <a:lvl2pPr>
              <a:defRPr>
                <a:solidFill>
                  <a:srgbClr val="224A74"/>
                </a:solidFill>
              </a:defRPr>
            </a:lvl2pPr>
            <a:lvl3pPr>
              <a:defRPr>
                <a:solidFill>
                  <a:srgbClr val="224A74"/>
                </a:solidFill>
              </a:defRPr>
            </a:lvl3pPr>
            <a:lvl4pPr>
              <a:defRPr>
                <a:solidFill>
                  <a:srgbClr val="224A74"/>
                </a:solidFill>
              </a:defRPr>
            </a:lvl4pPr>
            <a:lvl5pPr>
              <a:defRPr>
                <a:solidFill>
                  <a:srgbClr val="224A7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80C5178-FC01-254F-A304-998D769C46C7}"/>
              </a:ext>
            </a:extLst>
          </p:cNvPr>
          <p:cNvSpPr>
            <a:spLocks noGrp="1"/>
          </p:cNvSpPr>
          <p:nvPr>
            <p:ph type="sldNum" sz="quarter" idx="12"/>
          </p:nvPr>
        </p:nvSpPr>
        <p:spPr>
          <a:xfrm>
            <a:off x="628650" y="6192001"/>
            <a:ext cx="2057400" cy="365125"/>
          </a:xfrm>
          <a:prstGeom prst="rect">
            <a:avLst/>
          </a:prstGeom>
        </p:spPr>
        <p:txBody>
          <a:bodyPr/>
          <a:lstStyle>
            <a:lvl1pPr>
              <a:defRPr b="1">
                <a:solidFill>
                  <a:srgbClr val="224A74"/>
                </a:solidFill>
              </a:defRPr>
            </a:lvl1pPr>
          </a:lstStyle>
          <a:p>
            <a:fld id="{E3C441A4-E246-A54F-A06B-41EBEDA3DE3D}" type="slidenum">
              <a:rPr lang="en-US" smtClean="0"/>
              <a:pPr/>
              <a:t>‹#›</a:t>
            </a:fld>
            <a:endParaRPr lang="en-US" dirty="0"/>
          </a:p>
        </p:txBody>
      </p:sp>
    </p:spTree>
    <p:extLst>
      <p:ext uri="{BB962C8B-B14F-4D97-AF65-F5344CB8AC3E}">
        <p14:creationId xmlns:p14="http://schemas.microsoft.com/office/powerpoint/2010/main" val="374328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2AD4-7EB7-AA40-9914-6205265C27DD}"/>
              </a:ext>
            </a:extLst>
          </p:cNvPr>
          <p:cNvSpPr>
            <a:spLocks noGrp="1"/>
          </p:cNvSpPr>
          <p:nvPr>
            <p:ph type="title"/>
          </p:nvPr>
        </p:nvSpPr>
        <p:spPr>
          <a:xfrm>
            <a:off x="629841" y="720001"/>
            <a:ext cx="7290000" cy="720000"/>
          </a:xfrm>
          <a:prstGeom prst="rect">
            <a:avLst/>
          </a:prstGeom>
        </p:spPr>
        <p:txBody>
          <a:bodyPr anchor="t"/>
          <a:lstStyle>
            <a:lvl1pPr>
              <a:defRPr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C33F15-ABC0-4C4D-AB26-C62C3CC729C2}"/>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solidFill>
                  <a:srgbClr val="224A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2FAAF377-6066-3444-BD82-08C3B207203F}"/>
              </a:ext>
            </a:extLst>
          </p:cNvPr>
          <p:cNvSpPr>
            <a:spLocks noGrp="1"/>
          </p:cNvSpPr>
          <p:nvPr>
            <p:ph sz="half" idx="2"/>
          </p:nvPr>
        </p:nvSpPr>
        <p:spPr>
          <a:xfrm>
            <a:off x="629842" y="2505075"/>
            <a:ext cx="3868340" cy="3684588"/>
          </a:xfrm>
          <a:prstGeom prst="rect">
            <a:avLst/>
          </a:prstGeom>
        </p:spPr>
        <p:txBody>
          <a:bodyPr/>
          <a:lstStyle>
            <a:lvl1pPr>
              <a:defRPr>
                <a:solidFill>
                  <a:srgbClr val="224A74"/>
                </a:solidFill>
              </a:defRPr>
            </a:lvl1pPr>
            <a:lvl2pPr>
              <a:defRPr>
                <a:solidFill>
                  <a:srgbClr val="224A74"/>
                </a:solidFill>
              </a:defRPr>
            </a:lvl2pPr>
            <a:lvl3pPr>
              <a:defRPr>
                <a:solidFill>
                  <a:srgbClr val="224A74"/>
                </a:solidFill>
              </a:defRPr>
            </a:lvl3pPr>
            <a:lvl4pPr>
              <a:defRPr>
                <a:solidFill>
                  <a:srgbClr val="224A74"/>
                </a:solidFill>
              </a:defRPr>
            </a:lvl4pPr>
            <a:lvl5pPr>
              <a:defRPr>
                <a:solidFill>
                  <a:srgbClr val="224A7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A7DD6A-FA91-8749-9C5E-8286841F4409}"/>
              </a:ext>
            </a:extLst>
          </p:cNvPr>
          <p:cNvSpPr>
            <a:spLocks noGrp="1"/>
          </p:cNvSpPr>
          <p:nvPr>
            <p:ph type="body" sz="quarter" idx="3"/>
          </p:nvPr>
        </p:nvSpPr>
        <p:spPr>
          <a:xfrm>
            <a:off x="4629150" y="1681163"/>
            <a:ext cx="3887391" cy="823912"/>
          </a:xfrm>
          <a:prstGeom prst="rect">
            <a:avLst/>
          </a:prstGeom>
        </p:spPr>
        <p:txBody>
          <a:bodyPr anchor="b"/>
          <a:lstStyle>
            <a:lvl1pPr marL="0" indent="0">
              <a:buNone/>
              <a:defRPr sz="1800" b="1">
                <a:solidFill>
                  <a:srgbClr val="224A7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CF7E369D-02AE-5443-8FE8-2685BF890474}"/>
              </a:ext>
            </a:extLst>
          </p:cNvPr>
          <p:cNvSpPr>
            <a:spLocks noGrp="1"/>
          </p:cNvSpPr>
          <p:nvPr>
            <p:ph sz="quarter" idx="4"/>
          </p:nvPr>
        </p:nvSpPr>
        <p:spPr>
          <a:xfrm>
            <a:off x="4629150" y="2505075"/>
            <a:ext cx="3887391" cy="3684588"/>
          </a:xfrm>
          <a:prstGeom prst="rect">
            <a:avLst/>
          </a:prstGeom>
        </p:spPr>
        <p:txBody>
          <a:bodyPr/>
          <a:lstStyle>
            <a:lvl1pPr>
              <a:defRPr>
                <a:solidFill>
                  <a:srgbClr val="224A74"/>
                </a:solidFill>
              </a:defRPr>
            </a:lvl1pPr>
            <a:lvl2pPr>
              <a:defRPr>
                <a:solidFill>
                  <a:srgbClr val="224A74"/>
                </a:solidFill>
              </a:defRPr>
            </a:lvl2pPr>
            <a:lvl3pPr>
              <a:defRPr>
                <a:solidFill>
                  <a:srgbClr val="224A74"/>
                </a:solidFill>
              </a:defRPr>
            </a:lvl3pPr>
            <a:lvl4pPr>
              <a:defRPr>
                <a:solidFill>
                  <a:srgbClr val="224A74"/>
                </a:solidFill>
              </a:defRPr>
            </a:lvl4pPr>
            <a:lvl5pPr>
              <a:defRPr>
                <a:solidFill>
                  <a:srgbClr val="224A7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280303F-BFD4-7C40-B2A0-601679480E73}"/>
              </a:ext>
            </a:extLst>
          </p:cNvPr>
          <p:cNvSpPr>
            <a:spLocks noGrp="1"/>
          </p:cNvSpPr>
          <p:nvPr>
            <p:ph type="sldNum" sz="quarter" idx="12"/>
          </p:nvPr>
        </p:nvSpPr>
        <p:spPr>
          <a:xfrm>
            <a:off x="629841" y="6192001"/>
            <a:ext cx="2057400" cy="365125"/>
          </a:xfrm>
          <a:prstGeom prst="rect">
            <a:avLst/>
          </a:prstGeom>
        </p:spPr>
        <p:txBody>
          <a:bodyPr/>
          <a:lstStyle>
            <a:lvl1pPr>
              <a:defRPr b="1">
                <a:solidFill>
                  <a:srgbClr val="224A74"/>
                </a:solidFill>
              </a:defRPr>
            </a:lvl1pPr>
          </a:lstStyle>
          <a:p>
            <a:fld id="{E3C441A4-E246-A54F-A06B-41EBEDA3DE3D}" type="slidenum">
              <a:rPr lang="en-US" smtClean="0"/>
              <a:pPr/>
              <a:t>‹#›</a:t>
            </a:fld>
            <a:endParaRPr lang="en-US" dirty="0"/>
          </a:p>
        </p:txBody>
      </p:sp>
    </p:spTree>
    <p:extLst>
      <p:ext uri="{BB962C8B-B14F-4D97-AF65-F5344CB8AC3E}">
        <p14:creationId xmlns:p14="http://schemas.microsoft.com/office/powerpoint/2010/main" val="37706729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B01D-2D94-204A-9E0C-0EB559F6383D}"/>
              </a:ext>
            </a:extLst>
          </p:cNvPr>
          <p:cNvSpPr>
            <a:spLocks noGrp="1"/>
          </p:cNvSpPr>
          <p:nvPr>
            <p:ph type="title"/>
          </p:nvPr>
        </p:nvSpPr>
        <p:spPr>
          <a:xfrm>
            <a:off x="628650" y="720000"/>
            <a:ext cx="6172790" cy="720000"/>
          </a:xfrm>
          <a:prstGeom prst="rect">
            <a:avLst/>
          </a:prstGeom>
        </p:spPr>
        <p:txBody>
          <a:bodyPr anchor="t"/>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D993481-E38A-8D4F-BA38-46D05063CA8F}"/>
              </a:ext>
            </a:extLst>
          </p:cNvPr>
          <p:cNvSpPr>
            <a:spLocks noGrp="1"/>
          </p:cNvSpPr>
          <p:nvPr>
            <p:ph idx="1"/>
          </p:nvPr>
        </p:nvSpPr>
        <p:spPr>
          <a:xfrm>
            <a:off x="628650" y="1825625"/>
            <a:ext cx="78867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34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800094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18562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7792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78408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10161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1445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20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31473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0173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31969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164047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2797531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767DD-65D5-4FCC-B382-DE1C90B04448}" type="datetimeFigureOut">
              <a:rPr lang="en-GB" smtClean="0"/>
              <a:t>01/07/2021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B51A2AB-FA1A-4499-82AB-14495334EA5B}" type="slidenum">
              <a:rPr lang="en-GB" smtClean="0"/>
              <a:t>‹#›</a:t>
            </a:fld>
            <a:endParaRPr lang="en-GB" dirty="0"/>
          </a:p>
        </p:txBody>
      </p:sp>
    </p:spTree>
    <p:extLst>
      <p:ext uri="{BB962C8B-B14F-4D97-AF65-F5344CB8AC3E}">
        <p14:creationId xmlns:p14="http://schemas.microsoft.com/office/powerpoint/2010/main" val="420897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58129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245430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26"/>
            <a:ext cx="7772400" cy="1362075"/>
          </a:xfrm>
          <a:prstGeom prst="rect">
            <a:avLst/>
          </a:prstGeo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5" y="2906713"/>
            <a:ext cx="7772400" cy="1500187"/>
          </a:xfrm>
          <a:prstGeom prst="rect">
            <a:avLst/>
          </a:prstGeo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136646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1" y="1600206"/>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237663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8"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38"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5020F6-FF63-4687-81E1-04E44CC0E067}"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40680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5020F6-FF63-4687-81E1-04E44CC0E067}"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252256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020F6-FF63-4687-81E1-04E44CC0E067}" type="datetimeFigureOut">
              <a:rPr lang="en-GB" smtClean="0"/>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98667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a:prstGeom prst="rect">
            <a:avLst/>
          </a:prstGeo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03"/>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318292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020F6-FF63-4687-81E1-04E44CC0E067}"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361630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5020F6-FF63-4687-81E1-04E44CC0E067}"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CC825-2B1C-4212-8432-AB386CA13A71}" type="slidenum">
              <a:rPr lang="en-GB" smtClean="0"/>
              <a:t>‹#›</a:t>
            </a:fld>
            <a:endParaRPr lang="en-GB"/>
          </a:p>
        </p:txBody>
      </p:sp>
    </p:spTree>
    <p:extLst>
      <p:ext uri="{BB962C8B-B14F-4D97-AF65-F5344CB8AC3E}">
        <p14:creationId xmlns:p14="http://schemas.microsoft.com/office/powerpoint/2010/main" val="334476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2.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979713" y="701008"/>
            <a:ext cx="5124450" cy="52482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767DD-65D5-4FCC-B382-DE1C90B04448}"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1A2AB-FA1A-4499-82AB-14495334EA5B}" type="slidenum">
              <a:rPr lang="en-GB" smtClean="0"/>
              <a:t>‹#›</a:t>
            </a:fld>
            <a:endParaRPr lang="en-GB" dirty="0"/>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www.gmlpn.co.uk</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466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6C9C1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33A3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A3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A3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A3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A3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33168" y="1124744"/>
            <a:ext cx="4477663" cy="4752528"/>
          </a:xfrm>
          <a:prstGeom prst="rect">
            <a:avLst/>
          </a:prstGeom>
        </p:spPr>
      </p:pic>
      <p:sp>
        <p:nvSpPr>
          <p:cNvPr id="11" name="Rectangle 10"/>
          <p:cNvSpPr/>
          <p:nvPr userDrawn="1"/>
        </p:nvSpPr>
        <p:spPr>
          <a:xfrm>
            <a:off x="0" y="0"/>
            <a:ext cx="9144000" cy="6381328"/>
          </a:xfrm>
          <a:prstGeom prst="rect">
            <a:avLst/>
          </a:prstGeom>
          <a:solidFill>
            <a:srgbClr val="BFBFB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767DD-65D5-4FCC-B382-DE1C90B04448}"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1A2AB-FA1A-4499-82AB-14495334EA5B}" type="slidenum">
              <a:rPr lang="en-GB" smtClean="0"/>
              <a:t>‹#›</a:t>
            </a:fld>
            <a:endParaRPr lang="en-GB" dirty="0"/>
          </a:p>
        </p:txBody>
      </p:sp>
      <p:sp>
        <p:nvSpPr>
          <p:cNvPr id="10" name="Rectangle 9"/>
          <p:cNvSpPr/>
          <p:nvPr/>
        </p:nvSpPr>
        <p:spPr>
          <a:xfrm>
            <a:off x="0" y="6381328"/>
            <a:ext cx="9144000" cy="476672"/>
          </a:xfrm>
          <a:prstGeom prst="rect">
            <a:avLst/>
          </a:prstGeom>
          <a:solidFill>
            <a:srgbClr val="94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GMLPN | Provider</a:t>
            </a:r>
            <a:r>
              <a:rPr lang="en-GB" sz="1800" baseline="0" dirty="0" smtClean="0">
                <a:latin typeface="Arial" panose="020B0604020202020204" pitchFamily="34" charset="0"/>
                <a:cs typeface="Arial" panose="020B0604020202020204" pitchFamily="34" charset="0"/>
              </a:rPr>
              <a:t> Support Programme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66760"/>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94236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33A3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A3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A3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A3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A3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381328"/>
          </a:xfrm>
          <a:prstGeom prst="rect">
            <a:avLst/>
          </a:prstGeom>
          <a:solidFill>
            <a:srgbClr val="BFBFB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t>‹#›</a:t>
            </a:fld>
            <a:endParaRPr lang="en-GB" dirty="0"/>
          </a:p>
        </p:txBody>
      </p:sp>
      <p:sp>
        <p:nvSpPr>
          <p:cNvPr id="10" name="Rectangle 9"/>
          <p:cNvSpPr/>
          <p:nvPr/>
        </p:nvSpPr>
        <p:spPr>
          <a:xfrm>
            <a:off x="0" y="6381328"/>
            <a:ext cx="9144000" cy="476672"/>
          </a:xfrm>
          <a:prstGeom prst="rect">
            <a:avLst/>
          </a:prstGeom>
          <a:solidFill>
            <a:srgbClr val="94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GMLPN | Provider</a:t>
            </a:r>
            <a:r>
              <a:rPr lang="en-GB" sz="1800" baseline="0" dirty="0" smtClean="0">
                <a:latin typeface="Arial" panose="020B0604020202020204" pitchFamily="34" charset="0"/>
                <a:cs typeface="Arial" panose="020B0604020202020204" pitchFamily="34" charset="0"/>
              </a:rPr>
              <a:t> Support Programme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886594"/>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381328"/>
          </a:xfrm>
          <a:prstGeom prst="rect">
            <a:avLst/>
          </a:prstGeom>
          <a:solidFill>
            <a:srgbClr val="BFBFB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t>‹#›</a:t>
            </a:fld>
            <a:endParaRPr lang="en-GB" dirty="0"/>
          </a:p>
        </p:txBody>
      </p:sp>
      <p:sp>
        <p:nvSpPr>
          <p:cNvPr id="10" name="Rectangle 9"/>
          <p:cNvSpPr/>
          <p:nvPr/>
        </p:nvSpPr>
        <p:spPr>
          <a:xfrm>
            <a:off x="0" y="6381328"/>
            <a:ext cx="9144000" cy="476672"/>
          </a:xfrm>
          <a:prstGeom prst="rect">
            <a:avLst/>
          </a:prstGeom>
          <a:solidFill>
            <a:srgbClr val="94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GMLPN | Provider</a:t>
            </a:r>
            <a:r>
              <a:rPr lang="en-GB" sz="1800" baseline="0" dirty="0" smtClean="0">
                <a:latin typeface="Arial" panose="020B0604020202020204" pitchFamily="34" charset="0"/>
                <a:cs typeface="Arial" panose="020B0604020202020204" pitchFamily="34" charset="0"/>
              </a:rPr>
              <a:t> Support Programme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7189272"/>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381328"/>
          </a:xfrm>
          <a:prstGeom prst="rect">
            <a:avLst/>
          </a:prstGeom>
          <a:solidFill>
            <a:srgbClr val="BFBFB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t>‹#›</a:t>
            </a:fld>
            <a:endParaRPr lang="en-GB" dirty="0"/>
          </a:p>
        </p:txBody>
      </p:sp>
      <p:sp>
        <p:nvSpPr>
          <p:cNvPr id="10" name="Rectangle 9"/>
          <p:cNvSpPr/>
          <p:nvPr/>
        </p:nvSpPr>
        <p:spPr>
          <a:xfrm>
            <a:off x="0" y="6381328"/>
            <a:ext cx="9144000" cy="476672"/>
          </a:xfrm>
          <a:prstGeom prst="rect">
            <a:avLst/>
          </a:prstGeom>
          <a:solidFill>
            <a:srgbClr val="94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GMLPN | Provider</a:t>
            </a:r>
            <a:r>
              <a:rPr lang="en-GB" sz="1800" baseline="0" dirty="0" smtClean="0">
                <a:latin typeface="Arial" panose="020B0604020202020204" pitchFamily="34" charset="0"/>
                <a:cs typeface="Arial" panose="020B0604020202020204" pitchFamily="34" charset="0"/>
              </a:rPr>
              <a:t> Support Programme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6679270"/>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381328"/>
          </a:xfrm>
          <a:prstGeom prst="rect">
            <a:avLst/>
          </a:prstGeom>
          <a:solidFill>
            <a:srgbClr val="BFBFB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t>‹#›</a:t>
            </a:fld>
            <a:endParaRPr lang="en-GB" dirty="0"/>
          </a:p>
        </p:txBody>
      </p:sp>
      <p:sp>
        <p:nvSpPr>
          <p:cNvPr id="10" name="Rectangle 9"/>
          <p:cNvSpPr/>
          <p:nvPr/>
        </p:nvSpPr>
        <p:spPr>
          <a:xfrm>
            <a:off x="0" y="6381328"/>
            <a:ext cx="9144000" cy="476672"/>
          </a:xfrm>
          <a:prstGeom prst="rect">
            <a:avLst/>
          </a:prstGeom>
          <a:solidFill>
            <a:srgbClr val="942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GMLPN | Provider</a:t>
            </a:r>
            <a:r>
              <a:rPr lang="en-GB" sz="1800" baseline="0" dirty="0" smtClean="0">
                <a:latin typeface="Arial" panose="020B0604020202020204" pitchFamily="34" charset="0"/>
                <a:cs typeface="Arial" panose="020B0604020202020204" pitchFamily="34" charset="0"/>
              </a:rPr>
              <a:t> Support Programme</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989595"/>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t>‹#›</a:t>
            </a:fld>
            <a:endParaRPr lang="en-GB" dirty="0"/>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www.gmlpn.co.uk</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13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84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prstClr val="white"/>
                </a:solidFill>
                <a:latin typeface="Arial" panose="020B0604020202020204" pitchFamily="34" charset="0"/>
                <a:cs typeface="Arial" panose="020B0604020202020204" pitchFamily="34" charset="0"/>
              </a:rPr>
              <a:t>www.gmlpn.co.uk</a:t>
            </a:r>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82886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prstClr val="white"/>
                </a:solidFill>
                <a:latin typeface="Arial" panose="020B0604020202020204" pitchFamily="34" charset="0"/>
                <a:cs typeface="Arial" panose="020B0604020202020204" pitchFamily="34" charset="0"/>
              </a:rPr>
              <a:t>www.GMLPN.co.uk</a:t>
            </a:r>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3639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solidFill>
                  <a:prstClr val="black">
                    <a:tint val="75000"/>
                  </a:prstClr>
                </a:solidFill>
              </a:rPr>
              <a:pPr/>
              <a:t>01/07/2021</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solidFill>
                  <a:prstClr val="black">
                    <a:tint val="75000"/>
                  </a:prstClr>
                </a:solidFill>
              </a:rPr>
              <a:pPr/>
              <a:t>‹#›</a:t>
            </a:fld>
            <a:endParaRPr lang="en-GB" dirty="0">
              <a:solidFill>
                <a:prstClr val="black">
                  <a:tint val="75000"/>
                </a:prstClr>
              </a:solidFill>
            </a:endParaRPr>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prstClr val="white"/>
                </a:solidFill>
                <a:latin typeface="Arial" panose="020B0604020202020204" pitchFamily="34" charset="0"/>
                <a:cs typeface="Arial" panose="020B0604020202020204" pitchFamily="34" charset="0"/>
              </a:rPr>
              <a:t>www.GMLPN.co.uk</a:t>
            </a:r>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538845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020F6-FF63-4687-81E1-04E44CC0E067}"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CC825-2B1C-4212-8432-AB386CA13A71}" type="slidenum">
              <a:rPr lang="en-GB" smtClean="0"/>
              <a:t>‹#›</a:t>
            </a:fld>
            <a:endParaRPr lang="en-GB" dirty="0"/>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www.GMLPN.co.uk</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85017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919861-C062-1646-AFB7-D6428214900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93AE3-B501-DC46-B205-CFEA2A7DC9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96A6158-CFD0-3849-AE10-EAD3E4EF8A4B}"/>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750">
                <a:solidFill>
                  <a:schemeClr val="tx1">
                    <a:tint val="75000"/>
                  </a:schemeClr>
                </a:solidFill>
              </a:defRPr>
            </a:lvl1pPr>
          </a:lstStyle>
          <a:p>
            <a:fld id="{E3C441A4-E246-A54F-A06B-41EBEDA3DE3D}" type="slidenum">
              <a:rPr lang="en-US" smtClean="0"/>
              <a:pPr/>
              <a:t>‹#›</a:t>
            </a:fld>
            <a:endParaRPr lang="en-US" dirty="0"/>
          </a:p>
        </p:txBody>
      </p:sp>
    </p:spTree>
    <p:extLst>
      <p:ext uri="{BB962C8B-B14F-4D97-AF65-F5344CB8AC3E}">
        <p14:creationId xmlns:p14="http://schemas.microsoft.com/office/powerpoint/2010/main" val="115454365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979713" y="701008"/>
            <a:ext cx="5124450" cy="524827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767DD-65D5-4FCC-B382-DE1C90B04448}" type="datetimeFigureOut">
              <a:rPr lang="en-GB" smtClean="0"/>
              <a:t>01/07/2021</a:t>
            </a:fld>
            <a:endParaRPr lang="en-GB" dirty="0"/>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1A2AB-FA1A-4499-82AB-14495334EA5B}" type="slidenum">
              <a:rPr lang="en-GB" smtClean="0"/>
              <a:t>‹#›</a:t>
            </a:fld>
            <a:endParaRPr lang="en-GB" dirty="0"/>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800" dirty="0" smtClean="0">
                <a:latin typeface="Arial" panose="020B0604020202020204" pitchFamily="34" charset="0"/>
                <a:cs typeface="Arial" panose="020B0604020202020204" pitchFamily="34" charset="0"/>
              </a:rPr>
              <a:t>www.gmlpn.co.uk</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280411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rgbClr val="6C9C1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33A3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A3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A3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A3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A3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5020F6-FF63-4687-81E1-04E44CC0E067}" type="datetimeFigureOut">
              <a:rPr lang="en-GB" smtClean="0"/>
              <a:t>01/07/2021</a:t>
            </a:fld>
            <a:endParaRPr lang="en-GB"/>
          </a:p>
        </p:txBody>
      </p:sp>
      <p:sp>
        <p:nvSpPr>
          <p:cNvPr id="5" name="Footer Placeholder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3CC825-2B1C-4212-8432-AB386CA13A71}" type="slidenum">
              <a:rPr lang="en-GB" smtClean="0"/>
              <a:t>‹#›</a:t>
            </a:fld>
            <a:endParaRPr lang="en-GB"/>
          </a:p>
        </p:txBody>
      </p:sp>
      <p:sp>
        <p:nvSpPr>
          <p:cNvPr id="10" name="Rectangle 9"/>
          <p:cNvSpPr/>
          <p:nvPr/>
        </p:nvSpPr>
        <p:spPr>
          <a:xfrm>
            <a:off x="0" y="6381328"/>
            <a:ext cx="9144000" cy="476672"/>
          </a:xfrm>
          <a:prstGeom prst="rect">
            <a:avLst/>
          </a:prstGeom>
          <a:solidFill>
            <a:srgbClr val="6C9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350" dirty="0" smtClean="0">
                <a:latin typeface="Arial" panose="020B0604020202020204" pitchFamily="34" charset="0"/>
                <a:cs typeface="Arial" panose="020B0604020202020204" pitchFamily="34" charset="0"/>
              </a:rPr>
              <a:t>www.gmlpn.co.uk</a:t>
            </a:r>
            <a:endParaRPr lang="en-GB"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4663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3528" y="548680"/>
            <a:ext cx="568863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smtClean="0">
                <a:ln>
                  <a:noFill/>
                </a:ln>
                <a:solidFill>
                  <a:srgbClr val="6C9C1A"/>
                </a:solidFill>
                <a:effectLst/>
                <a:uLnTx/>
                <a:uFillTx/>
                <a:latin typeface="Calibri"/>
                <a:ea typeface="+mn-ea"/>
                <a:cs typeface="+mn-cs"/>
              </a:rPr>
              <a:t>Welcome</a:t>
            </a:r>
            <a:endParaRPr kumimoji="0" lang="en-GB" sz="1100" b="1" i="0" u="none" strike="noStrike" kern="1200" cap="none" spc="0" normalizeH="0" baseline="0" noProof="0" dirty="0">
              <a:ln>
                <a:noFill/>
              </a:ln>
              <a:solidFill>
                <a:srgbClr val="6C9C1A"/>
              </a:solidFill>
              <a:effectLst/>
              <a:uLnTx/>
              <a:uFillTx/>
              <a:latin typeface="Calibri"/>
              <a:ea typeface="+mn-ea"/>
              <a:cs typeface="+mn-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t="-1" b="-1"/>
          <a:stretch/>
        </p:blipFill>
        <p:spPr>
          <a:xfrm>
            <a:off x="0" y="0"/>
            <a:ext cx="9144000" cy="6384032"/>
          </a:xfrm>
          <a:prstGeom prst="rect">
            <a:avLst/>
          </a:prstGeom>
        </p:spPr>
      </p:pic>
      <p:sp>
        <p:nvSpPr>
          <p:cNvPr id="15" name="Rectangle 14"/>
          <p:cNvSpPr/>
          <p:nvPr/>
        </p:nvSpPr>
        <p:spPr>
          <a:xfrm>
            <a:off x="-180528" y="-99392"/>
            <a:ext cx="9505056" cy="6483424"/>
          </a:xfrm>
          <a:prstGeom prst="rect">
            <a:avLst/>
          </a:prstGeom>
          <a:solidFill>
            <a:srgbClr val="333A32">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solidFill>
                  <a:sysClr val="windowText" lastClr="000000"/>
                </a:solidFill>
              </a:ln>
              <a:solidFill>
                <a:sysClr val="windowText" lastClr="000000"/>
              </a:solidFill>
              <a:effectLst/>
              <a:uLnTx/>
              <a:uFillTx/>
              <a:latin typeface="Calibri"/>
              <a:ea typeface="+mn-ea"/>
              <a:cs typeface="+mn-cs"/>
            </a:endParaRPr>
          </a:p>
        </p:txBody>
      </p:sp>
      <p:sp>
        <p:nvSpPr>
          <p:cNvPr id="26" name="TextBox 25"/>
          <p:cNvSpPr txBox="1"/>
          <p:nvPr/>
        </p:nvSpPr>
        <p:spPr>
          <a:xfrm>
            <a:off x="323528" y="2492896"/>
            <a:ext cx="8640960" cy="1446550"/>
          </a:xfrm>
          <a:prstGeom prst="rect">
            <a:avLst/>
          </a:prstGeom>
          <a:noFill/>
        </p:spPr>
        <p:txBody>
          <a:bodyPr wrap="square" rtlCol="0">
            <a:spAutoFit/>
          </a:bodyPr>
          <a:lstStyle/>
          <a:p>
            <a:pPr lvl="0">
              <a:defRPr/>
            </a:pPr>
            <a:r>
              <a:rPr lang="en-GB" sz="4000" b="1" dirty="0" smtClean="0">
                <a:solidFill>
                  <a:prstClr val="white"/>
                </a:solidFill>
                <a:latin typeface="Arial" panose="020B0604020202020204" pitchFamily="34" charset="0"/>
                <a:cs typeface="Arial" panose="020B0604020202020204" pitchFamily="34" charset="0"/>
              </a:rPr>
              <a:t>GMLPN Member Consultation</a:t>
            </a:r>
            <a:endParaRPr lang="en-GB" sz="4000" b="1" dirty="0">
              <a:solidFill>
                <a:prstClr val="white"/>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400" dirty="0" smtClean="0">
                <a:solidFill>
                  <a:prstClr val="white"/>
                </a:solidFill>
                <a:latin typeface="Arial" panose="020B0604020202020204" pitchFamily="34" charset="0"/>
                <a:cs typeface="Arial" panose="020B0604020202020204" pitchFamily="34" charset="0"/>
              </a:rPr>
              <a:t>Feedback</a:t>
            </a:r>
            <a:endParaRPr lang="en-US" sz="2400" dirty="0">
              <a:solidFill>
                <a:prstClr val="white"/>
              </a:solidFill>
              <a:latin typeface="Arial" panose="020B0604020202020204" pitchFamily="34" charset="0"/>
              <a:cs typeface="Arial" panose="020B0604020202020204" pitchFamily="34" charset="0"/>
            </a:endParaRPr>
          </a:p>
          <a:p>
            <a:pPr marL="457200" lvl="0" indent="-457200">
              <a:buFont typeface="Arial" panose="020B0604020202020204" pitchFamily="34" charset="0"/>
              <a:buChar char="•"/>
              <a:defRPr/>
            </a:pPr>
            <a:r>
              <a:rPr lang="en-US" sz="2400" dirty="0" smtClean="0">
                <a:solidFill>
                  <a:prstClr val="white"/>
                </a:solidFill>
                <a:latin typeface="Arial" panose="020B0604020202020204" pitchFamily="34" charset="0"/>
                <a:cs typeface="Arial" panose="020B0604020202020204" pitchFamily="34" charset="0"/>
              </a:rPr>
              <a:t>Focus Groups</a:t>
            </a:r>
          </a:p>
        </p:txBody>
      </p:sp>
    </p:spTree>
    <p:extLst>
      <p:ext uri="{BB962C8B-B14F-4D97-AF65-F5344CB8AC3E}">
        <p14:creationId xmlns:p14="http://schemas.microsoft.com/office/powerpoint/2010/main" val="247702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10467"/>
            <a:ext cx="8784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GMLPN Member</a:t>
            </a:r>
            <a:r>
              <a:rPr kumimoji="0" lang="en-US" sz="3200" b="0" i="0" u="none" strike="noStrike" kern="1200" cap="none" spc="0" normalizeH="0" noProof="0" dirty="0" smtClean="0">
                <a:ln>
                  <a:noFill/>
                </a:ln>
                <a:solidFill>
                  <a:prstClr val="black"/>
                </a:solidFill>
                <a:effectLst/>
                <a:uLnTx/>
                <a:uFillTx/>
                <a:latin typeface="Arial Black" panose="020B0A04020102020204" pitchFamily="34" charset="0"/>
                <a:ea typeface="+mn-ea"/>
                <a:cs typeface="+mn-cs"/>
              </a:rPr>
              <a:t> Consultation - Vision</a:t>
            </a:r>
            <a:endParaRPr kumimoji="0" lang="en-GB"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TextBox 3"/>
          <p:cNvSpPr txBox="1"/>
          <p:nvPr/>
        </p:nvSpPr>
        <p:spPr>
          <a:xfrm>
            <a:off x="971600" y="1124744"/>
            <a:ext cx="7200800" cy="1754326"/>
          </a:xfrm>
          <a:prstGeom prst="rect">
            <a:avLst/>
          </a:prstGeom>
          <a:noFill/>
        </p:spPr>
        <p:txBody>
          <a:bodyPr wrap="square" rtlCol="0">
            <a:spAutoFit/>
          </a:bodyPr>
          <a:lstStyle/>
          <a:p>
            <a:pPr lvl="0">
              <a:defRPr/>
            </a:pPr>
            <a:r>
              <a:rPr lang="en-US" b="1" dirty="0" smtClean="0">
                <a:solidFill>
                  <a:prstClr val="black"/>
                </a:solidFill>
                <a:latin typeface="Arial" panose="020B0604020202020204" pitchFamily="34" charset="0"/>
                <a:cs typeface="Arial" panose="020B0604020202020204" pitchFamily="34" charset="0"/>
              </a:rPr>
              <a:t>‘Working </a:t>
            </a:r>
            <a:r>
              <a:rPr lang="en-US" b="1" dirty="0">
                <a:solidFill>
                  <a:prstClr val="black"/>
                </a:solidFill>
                <a:latin typeface="Arial" panose="020B0604020202020204" pitchFamily="34" charset="0"/>
                <a:cs typeface="Arial" panose="020B0604020202020204" pitchFamily="34" charset="0"/>
              </a:rPr>
              <a:t>with our members and partners, our Vision is to help Greater Manchester reach its economic and social potential by supporting the skills system to enable people to fulfil their aspirations and businesses to achieve sustainable </a:t>
            </a:r>
            <a:r>
              <a:rPr lang="en-US" b="1" dirty="0" smtClean="0">
                <a:solidFill>
                  <a:prstClr val="black"/>
                </a:solidFill>
                <a:latin typeface="Arial" panose="020B0604020202020204" pitchFamily="34" charset="0"/>
                <a:cs typeface="Arial" panose="020B0604020202020204" pitchFamily="34" charset="0"/>
              </a:rPr>
              <a:t>growth.’</a:t>
            </a:r>
          </a:p>
          <a:p>
            <a:pPr marL="285750" lvl="0" indent="-285750">
              <a:buFont typeface="Arial" panose="020B0604020202020204" pitchFamily="34" charset="0"/>
              <a:buChar char="•"/>
              <a:defRPr/>
            </a:pPr>
            <a:endParaRPr lang="en-US"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endParaRPr lang="en-US" b="1" dirty="0" smtClean="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9527" y="2708920"/>
            <a:ext cx="5364945" cy="2499577"/>
          </a:xfrm>
          <a:prstGeom prst="rect">
            <a:avLst/>
          </a:prstGeom>
        </p:spPr>
      </p:pic>
      <p:sp>
        <p:nvSpPr>
          <p:cNvPr id="5" name="TextBox 4"/>
          <p:cNvSpPr txBox="1"/>
          <p:nvPr/>
        </p:nvSpPr>
        <p:spPr>
          <a:xfrm>
            <a:off x="2598823" y="5445224"/>
            <a:ext cx="3946352" cy="923330"/>
          </a:xfrm>
          <a:prstGeom prst="rect">
            <a:avLst/>
          </a:prstGeom>
          <a:noFill/>
        </p:spPr>
        <p:txBody>
          <a:bodyPr wrap="square" rtlCol="0">
            <a:spAutoFit/>
          </a:bodyPr>
          <a:lstStyle/>
          <a:p>
            <a:pPr lvl="0">
              <a:defRPr/>
            </a:pPr>
            <a:r>
              <a:rPr lang="en-US" b="1" dirty="0" smtClean="0">
                <a:solidFill>
                  <a:prstClr val="black"/>
                </a:solidFill>
                <a:latin typeface="Arial" panose="020B0604020202020204" pitchFamily="34" charset="0"/>
                <a:cs typeface="Arial" panose="020B0604020202020204" pitchFamily="34" charset="0"/>
              </a:rPr>
              <a:t>Members rated this vision 85/100</a:t>
            </a:r>
          </a:p>
          <a:p>
            <a:pPr marL="285750" lvl="0" indent="-285750">
              <a:buFont typeface="Arial" panose="020B0604020202020204" pitchFamily="34" charset="0"/>
              <a:buChar char="•"/>
              <a:defRPr/>
            </a:pPr>
            <a:endParaRPr lang="en-US" b="1" dirty="0">
              <a:solidFill>
                <a:prstClr val="black"/>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endParaRPr lang="en-US" b="1"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0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10467"/>
            <a:ext cx="8784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GMLPN Member</a:t>
            </a:r>
            <a:r>
              <a:rPr kumimoji="0" lang="en-US" sz="3200" b="0" i="0" u="none" strike="noStrike" kern="1200" cap="none" spc="0" normalizeH="0" noProof="0" dirty="0" smtClean="0">
                <a:ln>
                  <a:noFill/>
                </a:ln>
                <a:solidFill>
                  <a:prstClr val="black"/>
                </a:solidFill>
                <a:effectLst/>
                <a:uLnTx/>
                <a:uFillTx/>
                <a:latin typeface="Arial Black" panose="020B0A04020102020204" pitchFamily="34" charset="0"/>
                <a:ea typeface="+mn-ea"/>
                <a:cs typeface="+mn-cs"/>
              </a:rPr>
              <a:t> Consultation - Values</a:t>
            </a:r>
            <a:endParaRPr kumimoji="0" lang="en-GB"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TextBox 3"/>
          <p:cNvSpPr txBox="1"/>
          <p:nvPr/>
        </p:nvSpPr>
        <p:spPr>
          <a:xfrm>
            <a:off x="971599" y="2420888"/>
            <a:ext cx="7200801"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Members rated </a:t>
            </a:r>
            <a:r>
              <a:rPr kumimoji="0" lang="en-US" sz="18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‘Responding Positively</a:t>
            </a:r>
            <a:r>
              <a:rPr lang="en-US" b="1" dirty="0" smtClean="0">
                <a:solidFill>
                  <a:prstClr val="black"/>
                </a:solidFill>
                <a:latin typeface="Arial" panose="020B0604020202020204" pitchFamily="34" charset="0"/>
                <a:cs typeface="Arial" panose="020B0604020202020204" pitchFamily="34" charset="0"/>
              </a:rPr>
              <a:t> to change’ and ‘Representing our members fairly’ </a:t>
            </a:r>
            <a:r>
              <a:rPr lang="en-US" dirty="0" smtClean="0">
                <a:solidFill>
                  <a:prstClr val="black"/>
                </a:solidFill>
                <a:latin typeface="Arial" panose="020B0604020202020204" pitchFamily="34" charset="0"/>
                <a:cs typeface="Arial" panose="020B0604020202020204" pitchFamily="34" charset="0"/>
              </a:rPr>
              <a:t>as the most important values with </a:t>
            </a:r>
            <a:r>
              <a:rPr lang="en-US" b="1" dirty="0" smtClean="0">
                <a:solidFill>
                  <a:prstClr val="black"/>
                </a:solidFill>
                <a:latin typeface="Arial" panose="020B0604020202020204" pitchFamily="34" charset="0"/>
                <a:cs typeface="Arial" panose="020B0604020202020204" pitchFamily="34" charset="0"/>
              </a:rPr>
              <a:t>95/100</a:t>
            </a:r>
            <a:endParaRPr kumimoji="0" lang="en-US" sz="18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47" b="72077"/>
          <a:stretch/>
        </p:blipFill>
        <p:spPr>
          <a:xfrm>
            <a:off x="1070307" y="784441"/>
            <a:ext cx="6958078" cy="12043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3546" y="3573016"/>
            <a:ext cx="5311600" cy="2476715"/>
          </a:xfrm>
          <a:prstGeom prst="rect">
            <a:avLst/>
          </a:prstGeom>
        </p:spPr>
      </p:pic>
    </p:spTree>
    <p:extLst>
      <p:ext uri="{BB962C8B-B14F-4D97-AF65-F5344CB8AC3E}">
        <p14:creationId xmlns:p14="http://schemas.microsoft.com/office/powerpoint/2010/main" val="67554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10467"/>
            <a:ext cx="878497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GMLPN Member</a:t>
            </a:r>
            <a:r>
              <a:rPr kumimoji="0" lang="en-US" sz="3200" b="0" i="0" u="none" strike="noStrike" kern="1200" cap="none" spc="0" normalizeH="0" noProof="0" dirty="0" smtClean="0">
                <a:ln>
                  <a:noFill/>
                </a:ln>
                <a:solidFill>
                  <a:prstClr val="black"/>
                </a:solidFill>
                <a:effectLst/>
                <a:uLnTx/>
                <a:uFillTx/>
                <a:latin typeface="Arial Black" panose="020B0A04020102020204" pitchFamily="34" charset="0"/>
                <a:ea typeface="+mn-ea"/>
                <a:cs typeface="+mn-cs"/>
              </a:rPr>
              <a:t> Consultation - Priorities</a:t>
            </a:r>
            <a:endParaRPr kumimoji="0" lang="en-GB"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TextBox 3"/>
          <p:cNvSpPr txBox="1"/>
          <p:nvPr/>
        </p:nvSpPr>
        <p:spPr>
          <a:xfrm>
            <a:off x="1259632" y="5373216"/>
            <a:ext cx="6624736"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Members rated </a:t>
            </a:r>
            <a:r>
              <a:rPr kumimoji="0" lang="en-US" sz="1800" b="1"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‘Influencing and Informing’ </a:t>
            </a:r>
            <a:r>
              <a:rPr kumimoji="0" lang="en-US" sz="180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as the most important priority for the Network</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873" b="78004"/>
          <a:stretch/>
        </p:blipFill>
        <p:spPr>
          <a:xfrm>
            <a:off x="1127461" y="1360045"/>
            <a:ext cx="6828915" cy="8448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291" y="2564904"/>
            <a:ext cx="5921253" cy="2636748"/>
          </a:xfrm>
          <a:prstGeom prst="rect">
            <a:avLst/>
          </a:prstGeom>
        </p:spPr>
      </p:pic>
    </p:spTree>
    <p:extLst>
      <p:ext uri="{BB962C8B-B14F-4D97-AF65-F5344CB8AC3E}">
        <p14:creationId xmlns:p14="http://schemas.microsoft.com/office/powerpoint/2010/main" val="15793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110467"/>
            <a:ext cx="878497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GMLPN Member</a:t>
            </a:r>
            <a:r>
              <a:rPr kumimoji="0" lang="en-US" sz="3200" b="0" i="0" u="none" strike="noStrike" kern="1200" cap="none" spc="0" normalizeH="0" noProof="0" dirty="0" smtClean="0">
                <a:ln>
                  <a:noFill/>
                </a:ln>
                <a:solidFill>
                  <a:prstClr val="black"/>
                </a:solidFill>
                <a:effectLst/>
                <a:uLnTx/>
                <a:uFillTx/>
                <a:latin typeface="Arial Black" panose="020B0A04020102020204" pitchFamily="34" charset="0"/>
                <a:ea typeface="+mn-ea"/>
                <a:cs typeface="+mn-cs"/>
              </a:rPr>
              <a:t> Consultation – Other Feedback</a:t>
            </a:r>
            <a:endParaRPr kumimoji="0" lang="en-GB" sz="3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4" name="TextBox 3"/>
          <p:cNvSpPr txBox="1"/>
          <p:nvPr/>
        </p:nvSpPr>
        <p:spPr>
          <a:xfrm>
            <a:off x="179512" y="1340768"/>
            <a:ext cx="6984776" cy="258532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71%</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respondents</a:t>
            </a:r>
            <a:r>
              <a:rPr kumimoji="0" lang="en-US"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prefer</a:t>
            </a:r>
            <a:r>
              <a:rPr kumimoji="0" lang="en-US"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the network to keep the name GMLPN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solidFill>
                  <a:prstClr val="black"/>
                </a:solidFill>
                <a:latin typeface="Arial" panose="020B0604020202020204" pitchFamily="34" charset="0"/>
                <a:cs typeface="Arial" panose="020B0604020202020204" pitchFamily="34" charset="0"/>
              </a:rPr>
              <a:t>Members rated their satisfaction with the service at </a:t>
            </a:r>
            <a:r>
              <a:rPr lang="en-US" b="1" dirty="0" smtClean="0">
                <a:solidFill>
                  <a:prstClr val="black"/>
                </a:solidFill>
                <a:latin typeface="Arial" panose="020B0604020202020204" pitchFamily="34" charset="0"/>
                <a:cs typeface="Arial" panose="020B0604020202020204" pitchFamily="34" charset="0"/>
              </a:rPr>
              <a:t>85/100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86% </a:t>
            </a:r>
            <a:r>
              <a:rPr kumimoji="0" lang="en-US" sz="18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think the level of communications such as bulletins is right</a:t>
            </a:r>
          </a:p>
          <a:p>
            <a:pPr marL="285750" indent="-285750">
              <a:buFont typeface="Arial" panose="020B0604020202020204" pitchFamily="34" charset="0"/>
              <a:buChar char="•"/>
              <a:defRPr/>
            </a:pPr>
            <a:r>
              <a:rPr lang="en-US" dirty="0" smtClean="0">
                <a:solidFill>
                  <a:prstClr val="black"/>
                </a:solidFill>
                <a:latin typeface="Arial" panose="020B0604020202020204" pitchFamily="34" charset="0"/>
                <a:cs typeface="Arial" panose="020B0604020202020204" pitchFamily="34" charset="0"/>
              </a:rPr>
              <a:t>Members rated the usefulness of Network Meeting updates at </a:t>
            </a:r>
            <a:r>
              <a:rPr lang="en-US" b="1" dirty="0" smtClean="0">
                <a:solidFill>
                  <a:prstClr val="black"/>
                </a:solidFill>
                <a:latin typeface="Arial" panose="020B0604020202020204" pitchFamily="34" charset="0"/>
                <a:cs typeface="Arial" panose="020B0604020202020204" pitchFamily="34" charset="0"/>
              </a:rPr>
              <a:t>78/100</a:t>
            </a:r>
          </a:p>
          <a:p>
            <a:pPr marL="285750" indent="-285750">
              <a:buFont typeface="Arial" panose="020B0604020202020204" pitchFamily="34" charset="0"/>
              <a:buChar char="•"/>
              <a:defRPr/>
            </a:pPr>
            <a:r>
              <a:rPr lang="en-US" b="1" dirty="0" smtClean="0">
                <a:solidFill>
                  <a:prstClr val="black"/>
                </a:solidFill>
                <a:latin typeface="Arial" panose="020B0604020202020204" pitchFamily="34" charset="0"/>
                <a:cs typeface="Arial" panose="020B0604020202020204" pitchFamily="34" charset="0"/>
              </a:rPr>
              <a:t>100</a:t>
            </a:r>
            <a:r>
              <a:rPr lang="en-US" b="1" dirty="0">
                <a:solidFill>
                  <a:prstClr val="black"/>
                </a:solidFill>
                <a:latin typeface="Arial" panose="020B0604020202020204" pitchFamily="34" charset="0"/>
                <a:cs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 of respondents believe they receive value for money from their </a:t>
            </a:r>
            <a:r>
              <a:rPr lang="en-US" dirty="0" smtClean="0">
                <a:solidFill>
                  <a:prstClr val="black"/>
                </a:solidFill>
                <a:latin typeface="Arial" panose="020B0604020202020204" pitchFamily="34" charset="0"/>
                <a:cs typeface="Arial" panose="020B0604020202020204" pitchFamily="34" charset="0"/>
              </a:rPr>
              <a:t>membership:</a:t>
            </a:r>
            <a:endParaRPr lang="en-US" dirty="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smtClean="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756" y="3861048"/>
            <a:ext cx="4392488" cy="2163946"/>
          </a:xfrm>
          <a:prstGeom prst="rect">
            <a:avLst/>
          </a:prstGeom>
        </p:spPr>
      </p:pic>
    </p:spTree>
    <p:extLst>
      <p:ext uri="{BB962C8B-B14F-4D97-AF65-F5344CB8AC3E}">
        <p14:creationId xmlns:p14="http://schemas.microsoft.com/office/powerpoint/2010/main" val="253958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onth_x0020_Number xmlns="63c3da82-8423-4839-82e5-c24cec35ef4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B0F3B4F397E749A23A9972D71BF2E0" ma:contentTypeVersion="10" ma:contentTypeDescription="Create a new document." ma:contentTypeScope="" ma:versionID="29acc5bebc01815c1cf68dcaa791f41d">
  <xsd:schema xmlns:xsd="http://www.w3.org/2001/XMLSchema" xmlns:xs="http://www.w3.org/2001/XMLSchema" xmlns:p="http://schemas.microsoft.com/office/2006/metadata/properties" xmlns:ns2="63c3da82-8423-4839-82e5-c24cec35ef4b" xmlns:ns3="c5c659c8-617e-4266-9092-3153e7df0569" targetNamespace="http://schemas.microsoft.com/office/2006/metadata/properties" ma:root="true" ma:fieldsID="f5ff2423cb13727c76049e033815f8b8" ns2:_="" ns3:_="">
    <xsd:import namespace="63c3da82-8423-4839-82e5-c24cec35ef4b"/>
    <xsd:import namespace="c5c659c8-617e-4266-9092-3153e7df0569"/>
    <xsd:element name="properties">
      <xsd:complexType>
        <xsd:sequence>
          <xsd:element name="documentManagement">
            <xsd:complexType>
              <xsd:all>
                <xsd:element ref="ns2:Month_x0020_Number"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c3da82-8423-4839-82e5-c24cec35ef4b" elementFormDefault="qualified">
    <xsd:import namespace="http://schemas.microsoft.com/office/2006/documentManagement/types"/>
    <xsd:import namespace="http://schemas.microsoft.com/office/infopath/2007/PartnerControls"/>
    <xsd:element name="Month_x0020_Number" ma:index="8" nillable="true" ma:displayName="Month Number" ma:internalName="Month_x0020_Number">
      <xsd:simpleType>
        <xsd:restriction base="dms:Number">
          <xsd:maxInclusive value="12"/>
          <xsd:minInclusive value="1"/>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c659c8-617e-4266-9092-3153e7df0569"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B3192-43BA-49EB-82C8-6D8AA12C7C73}">
  <ds:schemaRefs>
    <ds:schemaRef ds:uri="http://schemas.microsoft.com/sharepoint/v3/contenttype/forms"/>
  </ds:schemaRefs>
</ds:datastoreItem>
</file>

<file path=customXml/itemProps2.xml><?xml version="1.0" encoding="utf-8"?>
<ds:datastoreItem xmlns:ds="http://schemas.openxmlformats.org/officeDocument/2006/customXml" ds:itemID="{6F9F6441-E943-4213-B649-C859B8BB1B35}">
  <ds:schemaRefs>
    <ds:schemaRef ds:uri="63c3da82-8423-4839-82e5-c24cec35ef4b"/>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c5c659c8-617e-4266-9092-3153e7df056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B965571-AC0C-461D-AE90-864C1531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c3da82-8423-4839-82e5-c24cec35ef4b"/>
    <ds:schemaRef ds:uri="c5c659c8-617e-4266-9092-3153e7df05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13128</TotalTime>
  <Words>198</Words>
  <Application>Microsoft Office PowerPoint</Application>
  <PresentationFormat>On-screen Show (4:3)</PresentationFormat>
  <Paragraphs>27</Paragraphs>
  <Slides>5</Slides>
  <Notes>5</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5</vt:i4>
      </vt:variant>
    </vt:vector>
  </HeadingPairs>
  <TitlesOfParts>
    <vt:vector size="23" baseType="lpstr">
      <vt:lpstr>Arial</vt:lpstr>
      <vt:lpstr>Arial Black</vt:lpstr>
      <vt:lpstr>Calibri</vt:lpstr>
      <vt:lpstr>Century Gothic</vt:lpstr>
      <vt:lpstr>Custom Design</vt:lpstr>
      <vt:lpstr>1_Custom Design</vt:lpstr>
      <vt:lpstr>2_Custom Design</vt:lpstr>
      <vt:lpstr>3_Custom Design</vt:lpstr>
      <vt:lpstr>4_Custom Design</vt:lpstr>
      <vt:lpstr>5_Custom Design</vt:lpstr>
      <vt:lpstr>1_Office Theme</vt:lpstr>
      <vt:lpstr>6_Custom Design</vt:lpstr>
      <vt:lpstr>7_Custom Design</vt:lpstr>
      <vt:lpstr>8_Custom Design</vt:lpstr>
      <vt:lpstr>9_Custom Design</vt:lpstr>
      <vt:lpstr>10_Custom Design</vt:lpstr>
      <vt:lpstr>11_Custom Design</vt:lpstr>
      <vt:lpstr>12_Custom Design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Coral</dc:creator>
  <cp:lastModifiedBy>James Lees</cp:lastModifiedBy>
  <cp:revision>1013</cp:revision>
  <cp:lastPrinted>2020-03-16T12:24:29Z</cp:lastPrinted>
  <dcterms:created xsi:type="dcterms:W3CDTF">2016-02-18T08:51:15Z</dcterms:created>
  <dcterms:modified xsi:type="dcterms:W3CDTF">2021-07-01T07:46:53Z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0x0101001CB0F3B4F397E749A23A9972D71BF2E0</vt:lpwstr>
  </property>
</Properties>
</file>